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3" r:id="rId2"/>
    <p:sldId id="256" r:id="rId3"/>
    <p:sldId id="274" r:id="rId4"/>
    <p:sldId id="259" r:id="rId5"/>
    <p:sldId id="300" r:id="rId6"/>
    <p:sldId id="310" r:id="rId7"/>
    <p:sldId id="275" r:id="rId8"/>
    <p:sldId id="276" r:id="rId9"/>
    <p:sldId id="284" r:id="rId10"/>
    <p:sldId id="311" r:id="rId11"/>
    <p:sldId id="312" r:id="rId12"/>
    <p:sldId id="288" r:id="rId13"/>
    <p:sldId id="305" r:id="rId14"/>
    <p:sldId id="266" r:id="rId15"/>
    <p:sldId id="307" r:id="rId16"/>
    <p:sldId id="303" r:id="rId17"/>
    <p:sldId id="304" r:id="rId18"/>
    <p:sldId id="306" r:id="rId19"/>
    <p:sldId id="291" r:id="rId20"/>
    <p:sldId id="296" r:id="rId21"/>
    <p:sldId id="257" r:id="rId22"/>
    <p:sldId id="297" r:id="rId23"/>
    <p:sldId id="298" r:id="rId24"/>
    <p:sldId id="299" r:id="rId25"/>
    <p:sldId id="261" r:id="rId26"/>
    <p:sldId id="262" r:id="rId27"/>
    <p:sldId id="294" r:id="rId28"/>
    <p:sldId id="295" r:id="rId29"/>
    <p:sldId id="279" r:id="rId30"/>
    <p:sldId id="285" r:id="rId31"/>
    <p:sldId id="309" r:id="rId32"/>
    <p:sldId id="313" r:id="rId33"/>
    <p:sldId id="289" r:id="rId34"/>
    <p:sldId id="271" r:id="rId35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48D74C76-CF68-4400-B1A0-FAD3B8241B7E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5669B0-7C6D-4461-A360-A880B90BF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5352F44-9355-4F26-B2A4-300B08FE7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9859A-13E0-4BDF-A02F-C24D75369F33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3868818-9C3A-41FB-91D5-2BBEF1D8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5424038-EB82-4F63-827A-C5DD8B66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57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5352F44-9355-4F26-B2A4-300B08FE7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9859A-13E0-4BDF-A02F-C24D75369F33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3868818-9C3A-41FB-91D5-2BBEF1D8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5424038-EB82-4F63-827A-C5DD8B66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93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3BEEBB5-30ED-49E5-B308-8CADC5A95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6517D0-8ACE-4235-9ABC-AA4E7CC06B67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2217036-DC66-4E67-84C9-1427B3715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F65C178-4D69-4D4D-A21A-180D79AA9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44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DE70C73-CBEC-45F9-8ECF-4EE1640C3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A17D1D-6E95-4675-9FE4-61832539B324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AF27E40-851E-4B44-85E1-C28E6606C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F244868-C8F1-4084-87A6-56B618397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72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B27D85F-66A3-48EF-BABE-EEB75C4D1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7EEAD6-A1D8-4F8B-A031-3A828B8DC985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2D8A7E8-7BA1-4C2D-A412-B97944DA3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12DCBDE-A3AC-47CF-AFDC-6A58E5748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21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0D57A97-60EB-492B-8878-D844512AB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B06989-5362-4153-9FD0-2A27F7304E1C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EA7E3E1-BB11-4192-94A8-CD2FF2954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1BCDCFF-CFEC-45FA-8883-8BDF02740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91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0D06524-D365-40A9-A1F3-CA0DFB32A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FDF03A-1E09-402B-B4D1-C260FAC121BC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1946872-4B2C-40C3-890E-1D2B80797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3FA3308-9DCB-4C25-8758-03A7AAA8D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88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36E028C-5A2A-4C14-AE38-BC81FD658E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B95BAC-C1EC-4422-8C02-DD64327F6E6C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40D0E28-0A9A-4C50-A6F0-926CA5032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DD52EB1-FBAF-4E1F-9CCB-DF9571CB9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32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5EBB-8C51-4BC3-A9F5-513DCF795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FB140-F9A4-443E-829B-8DDEB8842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435E-6F93-405A-8FDB-E0164AAE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12726-EE1A-471D-B18A-5FB50513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F81E-D2AD-40A9-A5C8-BE96BE0C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BFC2-0E4C-4F77-A9A3-184B8121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F7548-7EE1-47ED-AADC-609DB9BC5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32FD-7A6D-444E-B9EA-6F9994A8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93D1-4E28-40C4-8EC5-79400A06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7D7A-3F54-4D33-8885-98AB662B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640A0-7D0F-4477-867F-B6FAF52FE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4B43-2075-44B6-A245-A35BD1544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B7AA-CFCD-4EAF-902C-F873D4F3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1F6AE-98E3-4065-91DA-E4B64E02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E9D8-6351-46BA-95D9-84E28609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6C41-CF65-4744-ABAC-425AE6E5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998C-C52A-419B-9926-059D63DF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88A3-B803-4BD9-B43E-076B4FA4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C1CE-5695-4741-8CFA-8CF6FD97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A773-2739-4563-8DBA-4C0C5197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45B-756A-4096-B809-6C04CBD0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DEE1E-AFDB-4E37-83D3-C2E3716E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C142-70F4-4C3E-88B2-23733FC9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EF49-7AF3-463B-AEFD-FBF8F7C5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575A6-10E6-41F0-A69E-0D32270F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EEFD-A614-4A8E-8134-124469C3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215F-6248-41ED-8640-2A8A8F451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57A08-67BF-4491-B3B9-5F1AF4F44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F92EB-5025-42D5-BC48-64CB0D9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BB23D-D901-40E4-BC8E-3BECEC5E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EA544-42D6-46A8-AC7D-09EAD409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0125-344D-43DF-9D45-855FC265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7757E-C480-455E-8C09-9BD1ACC7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17BE5-BFA6-4CCA-8714-B34F381DF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8AC46-E898-4C81-A7FD-4E29F3592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78018-D9E1-4482-97E7-FA50F3D19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8739E-EE3D-444C-8678-C3B15676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5589C-388A-412E-B486-42D07EA6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33BFA-CB1B-46F1-A9EE-2F4F2301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95AF-E22D-46D2-AB47-CC5AA3DB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3A45B-A363-4A44-8716-DF89470C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A90A0-251B-4B53-AD27-D2EBD61D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9EB56-0996-4AFD-A11D-219A9ED6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8FE7-158C-4DB9-8748-885C3977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031F8-20A5-4AC5-9AE4-0959B6FB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DD9A-363B-4B5A-8AC6-BD9A9E19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DD73-47E2-4D47-9A23-54D2BFBC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3FC2-2FC9-49AB-B1AF-887EE62D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0692B-FAEB-4B76-B08D-13FED3256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9182-E489-47EE-B135-7FFFC95F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64576-C4F6-4C64-8B8F-76217739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0CC8-2322-459C-9B1B-CBD86037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C04A-CAE0-45EB-A28F-3A7E50AE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8FAB6-5960-467E-AE60-A5229C05A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4925D-8FAA-4280-B750-FE3A4B31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6B308-01BB-4DF8-91B6-FA3B5AD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37148-3DE6-4EE5-927A-13FAE734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02D81-6A2D-4EEB-A4C7-6C698DF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3749-2F89-479C-BBDF-273641E6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7F862-84C9-468E-9043-FDC92F261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336B-773C-4CF6-A96A-9EB172CF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7906-E096-480D-B0E6-CBC3C9F6DFB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D063-AF22-4492-8E4D-F54EA992C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978C-AC17-408A-BC05-7DE89ACE1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D022-BBD3-42E5-8DBA-709448D1C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hyperlink" Target="https://www.youtube.com/watch?v=1-l-9WA-55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37D7A52-A1E2-42D6-A195-32EE7742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8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2481F-0D14-4355-95EB-14983EA86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52400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1. Analyze the following quote by George Washington. 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2. Please complete a written response that describes your thoughts regarding the quote.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“I walk on </a:t>
            </a:r>
            <a:r>
              <a:rPr lang="en-US" sz="2800" dirty="0">
                <a:solidFill>
                  <a:srgbClr val="FFFF00"/>
                </a:solidFill>
              </a:rPr>
              <a:t>untrodden</a:t>
            </a:r>
            <a:r>
              <a:rPr lang="en-US" sz="2800" dirty="0">
                <a:solidFill>
                  <a:schemeClr val="bg1"/>
                </a:solidFill>
              </a:rPr>
              <a:t> ground. There is </a:t>
            </a:r>
            <a:r>
              <a:rPr lang="en-US" sz="2800" dirty="0">
                <a:solidFill>
                  <a:srgbClr val="FFFF00"/>
                </a:solidFill>
              </a:rPr>
              <a:t>scarcely</a:t>
            </a:r>
            <a:r>
              <a:rPr lang="en-US" sz="2800" dirty="0">
                <a:solidFill>
                  <a:schemeClr val="bg1"/>
                </a:solidFill>
              </a:rPr>
              <a:t> any part of my conduct which may not hereafter be drawn into </a:t>
            </a:r>
            <a:r>
              <a:rPr lang="en-US" sz="2800" dirty="0">
                <a:solidFill>
                  <a:srgbClr val="FFFF00"/>
                </a:solidFill>
              </a:rPr>
              <a:t>precedent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470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 (STATEMENTS OF INQUIRY)…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581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I CAN explain the significance of key precedents set by George Washington during his Presidency.</a:t>
            </a:r>
          </a:p>
          <a:p>
            <a:endParaRPr lang="en-US" sz="2400" dirty="0"/>
          </a:p>
          <a:p>
            <a:r>
              <a:rPr lang="en-US" sz="2400" dirty="0"/>
              <a:t>2. I CAN analyze and describe President George Washington’s role in the Whiskey Rebellion.</a:t>
            </a:r>
          </a:p>
        </p:txBody>
      </p:sp>
    </p:spTree>
    <p:extLst>
      <p:ext uri="{BB962C8B-B14F-4D97-AF65-F5344CB8AC3E}">
        <p14:creationId xmlns:p14="http://schemas.microsoft.com/office/powerpoint/2010/main" val="24491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DC5-AA33-4F24-BDB1-E17C7D08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C5BB7-CC3B-4580-99F3-614EFFEA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will know that we are successful when we can explain the significance of key precedents set by George Washington during his Presidency. </a:t>
            </a:r>
          </a:p>
        </p:txBody>
      </p:sp>
    </p:spTree>
    <p:extLst>
      <p:ext uri="{BB962C8B-B14F-4D97-AF65-F5344CB8AC3E}">
        <p14:creationId xmlns:p14="http://schemas.microsoft.com/office/powerpoint/2010/main" val="38776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MINI-LESSON: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  <a:endParaRPr lang="en-US" sz="3600" dirty="0">
              <a:latin typeface="Arial" charset="0"/>
            </a:endParaRPr>
          </a:p>
          <a:p>
            <a:pPr lvl="1"/>
            <a:r>
              <a:rPr lang="en-US" sz="3600" dirty="0">
                <a:latin typeface="Arial" charset="0"/>
              </a:rPr>
              <a:t>President George Washington</a:t>
            </a:r>
          </a:p>
          <a:p>
            <a:pPr lvl="1"/>
            <a:r>
              <a:rPr lang="en-US" sz="3600" dirty="0">
                <a:latin typeface="Arial" charset="0"/>
              </a:rPr>
              <a:t>Precedents</a:t>
            </a:r>
          </a:p>
          <a:p>
            <a:pPr lvl="1"/>
            <a:r>
              <a:rPr lang="en-US" sz="3600" dirty="0">
                <a:latin typeface="Arial" charset="0"/>
              </a:rPr>
              <a:t>The Whiskey Rebellion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2EAD99-14FB-4EEE-A786-D5FEDF0951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4384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kumimoji="1" lang="en-US" altLang="en-US" sz="6800" dirty="0"/>
              <a:t>GEORGE WASHINGTON:</a:t>
            </a:r>
            <a:br>
              <a:rPr kumimoji="1" lang="en-US" altLang="en-US" sz="6800" dirty="0"/>
            </a:br>
            <a:r>
              <a:rPr kumimoji="1" lang="en-US" altLang="en-US" sz="6800" dirty="0"/>
              <a:t>PRECEDENTS</a:t>
            </a:r>
          </a:p>
        </p:txBody>
      </p:sp>
    </p:spTree>
    <p:extLst>
      <p:ext uri="{BB962C8B-B14F-4D97-AF65-F5344CB8AC3E}">
        <p14:creationId xmlns:p14="http://schemas.microsoft.com/office/powerpoint/2010/main" val="17057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WASHINGTON VIDEO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8474"/>
            <a:ext cx="7239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GEORGE WASHINGTON:</a:t>
            </a:r>
            <a:br>
              <a:rPr lang="en-US" dirty="0"/>
            </a:br>
            <a:r>
              <a:rPr lang="en-US" dirty="0"/>
              <a:t>PRECEDENTS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Precedent:</a:t>
            </a:r>
            <a:r>
              <a:rPr lang="en-US" sz="3600" dirty="0"/>
              <a:t> an earlier event or action that is regarded as an example or guide to considered in subsequent similar circumstances</a:t>
            </a:r>
          </a:p>
        </p:txBody>
      </p:sp>
    </p:spTree>
    <p:extLst>
      <p:ext uri="{BB962C8B-B14F-4D97-AF65-F5344CB8AC3E}">
        <p14:creationId xmlns:p14="http://schemas.microsoft.com/office/powerpoint/2010/main" val="19163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GEORGE WASHINGTON:</a:t>
            </a:r>
            <a:br>
              <a:rPr lang="en-US" dirty="0"/>
            </a:br>
            <a:r>
              <a:rPr lang="en-US" dirty="0"/>
              <a:t>PRECEDENTS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First Precedent: </a:t>
            </a:r>
            <a:r>
              <a:rPr lang="en-US" sz="3200" dirty="0"/>
              <a:t>Established a Cabinet within the Executive Branch that was not outlined in the U.S. Constitution</a:t>
            </a:r>
          </a:p>
          <a:p>
            <a:endParaRPr lang="en-US" sz="3200" dirty="0"/>
          </a:p>
          <a:p>
            <a:r>
              <a:rPr lang="en-US" sz="3200" u="sng" dirty="0"/>
              <a:t>Second Precedent: </a:t>
            </a:r>
            <a:r>
              <a:rPr lang="en-US" sz="3200" dirty="0"/>
              <a:t>Support the concept of a National Bank and a national debt which would be utilized later.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6671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GEORGE WASHINGTON:</a:t>
            </a:r>
            <a:br>
              <a:rPr lang="en-US" dirty="0"/>
            </a:br>
            <a:r>
              <a:rPr lang="en-US" dirty="0"/>
              <a:t>PRECEDENTS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Third Precedent: </a:t>
            </a:r>
            <a:r>
              <a:rPr lang="en-US" sz="3200" dirty="0"/>
              <a:t>Introduced a policy of neutrality in foreign wars that lasted until World War I in 1917.</a:t>
            </a:r>
          </a:p>
          <a:p>
            <a:r>
              <a:rPr lang="en-US" sz="3200" u="sng" dirty="0"/>
              <a:t>Fourth Precedent: </a:t>
            </a:r>
            <a:r>
              <a:rPr lang="en-US" sz="3200" dirty="0"/>
              <a:t>Established the two term limit for U.S. Presidents which was honored by all Presidents until Franklin Roosevelt when he ran for a third term in 1940 and a fourth term in 1944.</a:t>
            </a:r>
            <a:endParaRPr lang="en-US" sz="3200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11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GEORGE WASHINGTON:</a:t>
            </a:r>
            <a:br>
              <a:rPr lang="en-US" dirty="0"/>
            </a:br>
            <a:r>
              <a:rPr lang="en-US" dirty="0"/>
              <a:t>PRECEDENTS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Fifth Precedent: </a:t>
            </a:r>
            <a:r>
              <a:rPr lang="en-US" sz="3200" dirty="0"/>
              <a:t>Established good relationship with Great Britain with the establishment of Jay’s Treaty.  Britain (The United Kingdom) is still one of America’s strongest allies</a:t>
            </a:r>
            <a:endParaRPr lang="en-US" sz="3200" u="sng" dirty="0"/>
          </a:p>
          <a:p>
            <a:r>
              <a:rPr lang="en-US" sz="3200" u="sng" dirty="0"/>
              <a:t>Sixth Precedent: </a:t>
            </a:r>
            <a:r>
              <a:rPr lang="en-US" sz="3200" dirty="0"/>
              <a:t>Established the tradition of a Presidential farewell address to the nation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8884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2130-11CB-4909-8363-BBFE3E33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President George Washington Precedents Bubble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1514C-6B9F-4CCC-BDB8-A46910C8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5723"/>
          <a:stretch/>
        </p:blipFill>
        <p:spPr>
          <a:xfrm>
            <a:off x="228600" y="457200"/>
            <a:ext cx="8737579" cy="6324600"/>
          </a:xfrm>
          <a:prstGeom prst="rect">
            <a:avLst/>
          </a:prstGeom>
        </p:spPr>
      </p:pic>
      <p:pic>
        <p:nvPicPr>
          <p:cNvPr id="7" name="Picture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C77D5C4-7004-4E54-9CDE-77F204EAA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158289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600" y="87868"/>
            <a:ext cx="716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Directions: List precedents set by President Washington in the bubble map</a:t>
            </a:r>
          </a:p>
        </p:txBody>
      </p:sp>
    </p:spTree>
    <p:extLst>
      <p:ext uri="{BB962C8B-B14F-4D97-AF65-F5344CB8AC3E}">
        <p14:creationId xmlns:p14="http://schemas.microsoft.com/office/powerpoint/2010/main" val="24435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HHS U.S. HISTORY DEPARTMENT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 COACH B.O. STREETMAN, INSTRUCTOR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279" y="2505670"/>
            <a:ext cx="8729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President George Washington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2EAD99-14FB-4EEE-A786-D5FEDF0951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kumimoji="1" lang="en-US" altLang="en-US" sz="6800" dirty="0"/>
              <a:t>THE WHISKEY REBELLION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A536B8-96BC-4983-A746-BDCEED4D474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622550" y="3848100"/>
            <a:ext cx="6521450" cy="18573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Takes notes from the slides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Copy the text in </a:t>
            </a:r>
            <a:r>
              <a:rPr kumimoji="1" lang="en-US" altLang="en-US" sz="3000" dirty="0">
                <a:solidFill>
                  <a:srgbClr val="FF0000"/>
                </a:solidFill>
              </a:rPr>
              <a:t>red</a:t>
            </a:r>
            <a:r>
              <a:rPr kumimoji="1" lang="en-US" altLang="en-US" sz="30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A25841-8A00-4D7B-B312-B61C32452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en-US" altLang="en-US" dirty="0"/>
              <a:t>Whiskey Rebellion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B638E2-BB0A-4298-ACAB-0284E30588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To help </a:t>
            </a:r>
            <a:r>
              <a:rPr lang="en-US" altLang="en-US" sz="3600" dirty="0">
                <a:solidFill>
                  <a:srgbClr val="FF0000"/>
                </a:solidFill>
              </a:rPr>
              <a:t>pay off the war debt</a:t>
            </a:r>
            <a:r>
              <a:rPr lang="en-US" altLang="en-US" sz="3600" dirty="0"/>
              <a:t>, Washington started to </a:t>
            </a:r>
            <a:r>
              <a:rPr lang="en-US" altLang="en-US" sz="3600" dirty="0">
                <a:solidFill>
                  <a:srgbClr val="FF0000"/>
                </a:solidFill>
              </a:rPr>
              <a:t>tax whiskey</a:t>
            </a:r>
            <a:endParaRPr lang="en-US" altLang="en-US" sz="3600" dirty="0"/>
          </a:p>
          <a:p>
            <a:r>
              <a:rPr lang="en-US" altLang="en-US" sz="3600" dirty="0"/>
              <a:t>Whiskey is an alcoholic beverage</a:t>
            </a:r>
          </a:p>
          <a:p>
            <a:r>
              <a:rPr lang="en-US" altLang="en-US" sz="3600" dirty="0"/>
              <a:t>The </a:t>
            </a:r>
            <a:r>
              <a:rPr lang="en-US" altLang="en-US" sz="3600" dirty="0">
                <a:solidFill>
                  <a:srgbClr val="FF0000"/>
                </a:solidFill>
              </a:rPr>
              <a:t>farmers</a:t>
            </a:r>
            <a:r>
              <a:rPr lang="en-US" altLang="en-US" sz="3600" dirty="0"/>
              <a:t> who grew the grain to make the whiskey </a:t>
            </a:r>
            <a:r>
              <a:rPr lang="en-US" altLang="en-US" sz="3600" dirty="0">
                <a:solidFill>
                  <a:srgbClr val="FF0000"/>
                </a:solidFill>
              </a:rPr>
              <a:t>were angry</a:t>
            </a:r>
            <a:r>
              <a:rPr lang="en-US" alt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57FEBA-30E5-4A88-BCDB-F145153536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en-US" altLang="en-US" dirty="0"/>
              <a:t>Why whiskey?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1EC391-515B-4E95-B0F8-D0E2CF35CA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Farmers had a hard time getting their grain to market, so they turned their grain into whiskey, which was easier to transport.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They got more money for the whiskey anyway.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Farmers traded the whiskey for salt, sugar, and other goods. 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Farmers used whiskey as money to get whatever supplies they needed. </a:t>
            </a:r>
          </a:p>
          <a:p>
            <a:pPr>
              <a:lnSpc>
                <a:spcPct val="90000"/>
              </a:lnSpc>
            </a:pPr>
            <a:r>
              <a:rPr lang="en-US" altLang="en-US" sz="2700" dirty="0">
                <a:solidFill>
                  <a:srgbClr val="FF0000"/>
                </a:solidFill>
              </a:rPr>
              <a:t>Farmers  did not have the money to pay for the tax.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FE8BBD-1245-4D68-93DF-D29C1FE1D7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en-US" altLang="en-US" dirty="0"/>
              <a:t>The Rebellion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A2F7F50-3206-432D-BE90-44BDD56DD8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 the summer of 1794, a group of </a:t>
            </a:r>
            <a:r>
              <a:rPr lang="en-US" altLang="en-US" sz="3600" dirty="0">
                <a:solidFill>
                  <a:srgbClr val="FF0000"/>
                </a:solidFill>
              </a:rPr>
              <a:t>farmers</a:t>
            </a:r>
            <a:r>
              <a:rPr lang="en-US" altLang="en-US" sz="3600" dirty="0"/>
              <a:t> in Western Pennsylvania </a:t>
            </a:r>
            <a:r>
              <a:rPr lang="en-US" altLang="en-US" sz="3600" dirty="0">
                <a:solidFill>
                  <a:srgbClr val="FF0000"/>
                </a:solidFill>
              </a:rPr>
              <a:t>rebelled against the whiskey</a:t>
            </a:r>
            <a:r>
              <a:rPr lang="en-US" altLang="en-US" sz="3600" dirty="0"/>
              <a:t> tax and staged the </a:t>
            </a:r>
            <a:r>
              <a:rPr lang="en-US" altLang="en-US" sz="3600" dirty="0">
                <a:solidFill>
                  <a:srgbClr val="FF0000"/>
                </a:solidFill>
              </a:rPr>
              <a:t>Whiskey Rebellion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One group beat up a tax collector and coated him with tar and feathers.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75689E02-C79E-4C56-9059-B73F01FE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Why do you think tax collectors were tarred and feathered?</a:t>
            </a:r>
          </a:p>
        </p:txBody>
      </p:sp>
      <p:pic>
        <p:nvPicPr>
          <p:cNvPr id="24579" name="Picture 8" descr="rebellion">
            <a:extLst>
              <a:ext uri="{FF2B5EF4-FFF2-40B4-BE49-F238E27FC236}">
                <a16:creationId xmlns:a16="http://schemas.microsoft.com/office/drawing/2014/main" id="{4F4B995D-57AA-448A-BAF7-7E714DA61A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7848600" cy="55387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0FF86A-067E-4026-BDCE-16F1BFA2A8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609600"/>
            <a:ext cx="7467600" cy="1143000"/>
          </a:xfrm>
        </p:spPr>
        <p:txBody>
          <a:bodyPr anchor="ctr"/>
          <a:lstStyle/>
          <a:p>
            <a:r>
              <a:rPr lang="en-US" altLang="en-US" sz="4000" dirty="0"/>
              <a:t>The Government Responds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E25585-249E-49D8-9182-0313155609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Alexander Hamilton wanted the government to look strong. He encouraged President Washington to stop the revolt.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Federal troops </a:t>
            </a:r>
            <a:r>
              <a:rPr lang="en-US" altLang="en-US" dirty="0"/>
              <a:t>marched to Western Pennsylvania and</a:t>
            </a:r>
            <a:r>
              <a:rPr lang="en-US" altLang="en-US" dirty="0">
                <a:solidFill>
                  <a:srgbClr val="FF0000"/>
                </a:solidFill>
              </a:rPr>
              <a:t> put down the revolt.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Washington had proved that the government would deal with people not obeying the law.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>
            <a:extLst>
              <a:ext uri="{FF2B5EF4-FFF2-40B4-BE49-F238E27FC236}">
                <a16:creationId xmlns:a16="http://schemas.microsoft.com/office/drawing/2014/main" id="{6E7AF786-193F-4BCF-83C7-9FBC373518D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Why do you think Washington chose to lead the troops himself?</a:t>
            </a:r>
          </a:p>
        </p:txBody>
      </p:sp>
      <p:pic>
        <p:nvPicPr>
          <p:cNvPr id="28674" name="Picture 3" descr="whiskey 1">
            <a:extLst>
              <a:ext uri="{FF2B5EF4-FFF2-40B4-BE49-F238E27FC236}">
                <a16:creationId xmlns:a16="http://schemas.microsoft.com/office/drawing/2014/main" id="{8F90709E-A000-40D0-88B4-DE4AE54DA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37544"/>
            <a:ext cx="5715000" cy="412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22AE-FEE9-4093-9E6C-6A66BEC4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WHISKEY REBELLION VIDEO</a:t>
            </a:r>
          </a:p>
        </p:txBody>
      </p:sp>
      <p:pic>
        <p:nvPicPr>
          <p:cNvPr id="4" name="Whiskey_Rebellion">
            <a:hlinkClick r:id="" action="ppaction://media"/>
            <a:extLst>
              <a:ext uri="{FF2B5EF4-FFF2-40B4-BE49-F238E27FC236}">
                <a16:creationId xmlns:a16="http://schemas.microsoft.com/office/drawing/2014/main" id="{72D8237A-9957-4B50-9FE9-2254578531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5300" y="1600200"/>
            <a:ext cx="5689600" cy="4267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6042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amp&#10;&#10;Description generated with high confidence">
            <a:extLst>
              <a:ext uri="{FF2B5EF4-FFF2-40B4-BE49-F238E27FC236}">
                <a16:creationId xmlns:a16="http://schemas.microsoft.com/office/drawing/2014/main" id="{F2987E11-7062-4D48-8D1E-9AE40F266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44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1C53E-4674-4779-A514-9315E6EDC374}"/>
              </a:ext>
            </a:extLst>
          </p:cNvPr>
          <p:cNvSpPr txBox="1"/>
          <p:nvPr/>
        </p:nvSpPr>
        <p:spPr>
          <a:xfrm>
            <a:off x="457200" y="278524"/>
            <a:ext cx="19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SHAY’S REBELLION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4AB4C-CD58-4DBF-A881-4C4FB9E1C1B3}"/>
              </a:ext>
            </a:extLst>
          </p:cNvPr>
          <p:cNvSpPr txBox="1"/>
          <p:nvPr/>
        </p:nvSpPr>
        <p:spPr>
          <a:xfrm>
            <a:off x="6735063" y="278524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WHISKEY REBELLION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C921E-F9B1-4BF0-BB05-8B8E5C59B4DA}"/>
              </a:ext>
            </a:extLst>
          </p:cNvPr>
          <p:cNvSpPr txBox="1"/>
          <p:nvPr/>
        </p:nvSpPr>
        <p:spPr>
          <a:xfrm>
            <a:off x="1600200" y="741704"/>
            <a:ext cx="636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Compare and contrast Shay’s Rebellion and the Whiskey Rebellion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FC6BF-F808-40D9-8D60-BCA439AE9A87}"/>
              </a:ext>
            </a:extLst>
          </p:cNvPr>
          <p:cNvSpPr txBox="1"/>
          <p:nvPr/>
        </p:nvSpPr>
        <p:spPr>
          <a:xfrm>
            <a:off x="2057400" y="288852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2C7F3-7CBB-4B7C-803B-0705B8139BC7}"/>
              </a:ext>
            </a:extLst>
          </p:cNvPr>
          <p:cNvSpPr/>
          <p:nvPr/>
        </p:nvSpPr>
        <p:spPr>
          <a:xfrm>
            <a:off x="6629400" y="2888520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58217-D2DD-4499-A77E-798ED9162CF6}"/>
              </a:ext>
            </a:extLst>
          </p:cNvPr>
          <p:cNvSpPr txBox="1"/>
          <p:nvPr/>
        </p:nvSpPr>
        <p:spPr>
          <a:xfrm>
            <a:off x="4280338" y="291216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8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6087" y="2967335"/>
            <a:ext cx="437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EVALUATION!!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5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9891" y="2967335"/>
            <a:ext cx="4884222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ENGAGEMENT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4449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581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Explain the significance of key precedents set by George Washington during his Presidency.</a:t>
            </a:r>
          </a:p>
          <a:p>
            <a:endParaRPr lang="en-US" sz="2400" dirty="0"/>
          </a:p>
          <a:p>
            <a:r>
              <a:rPr lang="en-US" sz="2400" dirty="0"/>
              <a:t>2. Students will be able to analyze and describe President George Washington’s role in the Whiskey Rebellion.</a:t>
            </a:r>
          </a:p>
        </p:txBody>
      </p:sp>
    </p:spTree>
    <p:extLst>
      <p:ext uri="{BB962C8B-B14F-4D97-AF65-F5344CB8AC3E}">
        <p14:creationId xmlns:p14="http://schemas.microsoft.com/office/powerpoint/2010/main" val="4745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DC5-AA33-4F24-BDB1-E17C7D08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C5BB7-CC3B-4580-99F3-614EFFEA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will know that we are successful when we can explain the significance of key precedents set by George Washington during his Presidency. </a:t>
            </a:r>
          </a:p>
        </p:txBody>
      </p:sp>
    </p:spTree>
    <p:extLst>
      <p:ext uri="{BB962C8B-B14F-4D97-AF65-F5344CB8AC3E}">
        <p14:creationId xmlns:p14="http://schemas.microsoft.com/office/powerpoint/2010/main" val="1992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MINI-LESSON: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  <a:endParaRPr lang="en-US" sz="3600" dirty="0">
              <a:latin typeface="Arial" charset="0"/>
            </a:endParaRPr>
          </a:p>
          <a:p>
            <a:pPr lvl="1"/>
            <a:r>
              <a:rPr lang="en-US" sz="3600" dirty="0">
                <a:latin typeface="Arial" charset="0"/>
              </a:rPr>
              <a:t>President George Washington</a:t>
            </a:r>
          </a:p>
          <a:p>
            <a:pPr lvl="1"/>
            <a:r>
              <a:rPr lang="en-US" sz="3600" dirty="0">
                <a:latin typeface="Arial" charset="0"/>
              </a:rPr>
              <a:t>Precedents</a:t>
            </a:r>
          </a:p>
          <a:p>
            <a:pPr lvl="1"/>
            <a:r>
              <a:rPr lang="en-US" sz="3600" dirty="0">
                <a:latin typeface="Arial" charset="0"/>
              </a:rPr>
              <a:t>The Whiskey Rebellion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WASHINGTON CIRCLE MAP</a:t>
            </a:r>
          </a:p>
        </p:txBody>
      </p:sp>
      <p:pic>
        <p:nvPicPr>
          <p:cNvPr id="4" name="Content Placeholder 3" descr="circle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553200" cy="4707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61B3932F-9EA0-428A-9FA8-54D1A1F88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0800"/>
            <a:ext cx="3810000" cy="215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 (STATEMENTS OF INQUIRY)…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581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I CAN explain the significance of key precedents set by George Washington during his Presidency.</a:t>
            </a:r>
          </a:p>
          <a:p>
            <a:endParaRPr lang="en-US" sz="2400" dirty="0"/>
          </a:p>
          <a:p>
            <a:r>
              <a:rPr lang="en-US" sz="2400" dirty="0"/>
              <a:t>2. I CAN analyze and describe President George Washington’s role in the Whiskey Rebellion.</a:t>
            </a:r>
          </a:p>
        </p:txBody>
      </p:sp>
    </p:spTree>
    <p:extLst>
      <p:ext uri="{BB962C8B-B14F-4D97-AF65-F5344CB8AC3E}">
        <p14:creationId xmlns:p14="http://schemas.microsoft.com/office/powerpoint/2010/main" val="6549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DC5-AA33-4F24-BDB1-E17C7D08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C5BB7-CC3B-4580-99F3-614EFFEA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will know that we are successful when we can explain the significance of key precedents set by George Washington during his Presidency. </a:t>
            </a:r>
          </a:p>
        </p:txBody>
      </p:sp>
    </p:spTree>
    <p:extLst>
      <p:ext uri="{BB962C8B-B14F-4D97-AF65-F5344CB8AC3E}">
        <p14:creationId xmlns:p14="http://schemas.microsoft.com/office/powerpoint/2010/main" val="15937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MINI-LESSON: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  <a:endParaRPr lang="en-US" sz="3600" dirty="0">
              <a:latin typeface="Arial" charset="0"/>
            </a:endParaRPr>
          </a:p>
          <a:p>
            <a:pPr lvl="1"/>
            <a:r>
              <a:rPr lang="en-US" sz="3600" dirty="0">
                <a:latin typeface="Arial" charset="0"/>
              </a:rPr>
              <a:t>President George Washington</a:t>
            </a:r>
          </a:p>
          <a:p>
            <a:pPr lvl="1"/>
            <a:r>
              <a:rPr lang="en-US" sz="3600" dirty="0">
                <a:latin typeface="Arial" charset="0"/>
              </a:rPr>
              <a:t>Precedents</a:t>
            </a:r>
          </a:p>
          <a:p>
            <a:pPr lvl="1"/>
            <a:r>
              <a:rPr lang="en-US" sz="3600" dirty="0">
                <a:latin typeface="Arial" charset="0"/>
              </a:rPr>
              <a:t>The Whiskey Rebellion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080826"/>
            <a:ext cx="777240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EXPLORE, EXPLAIN, &amp; ELABORATE !!</a:t>
            </a:r>
          </a:p>
        </p:txBody>
      </p:sp>
    </p:spTree>
    <p:extLst>
      <p:ext uri="{BB962C8B-B14F-4D97-AF65-F5344CB8AC3E}">
        <p14:creationId xmlns:p14="http://schemas.microsoft.com/office/powerpoint/2010/main" val="3825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887</Words>
  <Application>Microsoft Office PowerPoint</Application>
  <PresentationFormat>On-screen Show (4:3)</PresentationFormat>
  <Paragraphs>106</Paragraphs>
  <Slides>34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GEORGIA STANDARDS OF EXCELLENCE</vt:lpstr>
      <vt:lpstr>LEARNING TARGETS (STATEMENTS OF INQUIRY)…</vt:lpstr>
      <vt:lpstr>SUCCESS CRITERIA</vt:lpstr>
      <vt:lpstr>MINI-LESSON: KEY VOCABULARY TERMS </vt:lpstr>
      <vt:lpstr>PowerPoint Presentation</vt:lpstr>
      <vt:lpstr>GEORGIA STANDARDS OF EXCELLENCE</vt:lpstr>
      <vt:lpstr>LEARNING TARGETS (STATEMENTS OF INQUIRY)…</vt:lpstr>
      <vt:lpstr>SUCCESS CRITERIA</vt:lpstr>
      <vt:lpstr>MINI-LESSON: KEY VOCABULARY TERMS </vt:lpstr>
      <vt:lpstr>GEORGE WASHINGTON: PRECEDENTS</vt:lpstr>
      <vt:lpstr>GEORGE WASHINGTON VIDEO</vt:lpstr>
      <vt:lpstr>GEORGE WASHINGTON: PRECEDENTS</vt:lpstr>
      <vt:lpstr>GEORGE WASHINGTON: PRECEDENTS</vt:lpstr>
      <vt:lpstr>GEORGE WASHINGTON: PRECEDENTS</vt:lpstr>
      <vt:lpstr>GEORGE WASHINGTON: PRECEDENTS</vt:lpstr>
      <vt:lpstr>President George Washington Precedents Bubble Map</vt:lpstr>
      <vt:lpstr>THE WHISKEY REBELLION</vt:lpstr>
      <vt:lpstr>Whiskey Rebellion</vt:lpstr>
      <vt:lpstr>Why whiskey?</vt:lpstr>
      <vt:lpstr>The Rebellion</vt:lpstr>
      <vt:lpstr>PowerPoint Presentation</vt:lpstr>
      <vt:lpstr>The Government Responds</vt:lpstr>
      <vt:lpstr>Why do you think Washington chose to lead the troops himself?</vt:lpstr>
      <vt:lpstr>WHISKEY REBELLION VIDEO</vt:lpstr>
      <vt:lpstr>PowerPoint Presentation</vt:lpstr>
      <vt:lpstr>PowerPoint Presentation</vt:lpstr>
      <vt:lpstr>GEORGIA STANDARDS OF EXCELLENCE</vt:lpstr>
      <vt:lpstr>LEARNING TARGETS…</vt:lpstr>
      <vt:lpstr>SUCCESS CRITERIA</vt:lpstr>
      <vt:lpstr>MINI-LESSON: KEY VOCABULARY TERMS </vt:lpstr>
      <vt:lpstr>GEORGE WASHINGTON CIRCLE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Billterrenice Streetman</dc:creator>
  <cp:lastModifiedBy>Windows User</cp:lastModifiedBy>
  <cp:revision>16</cp:revision>
  <cp:lastPrinted>2018-10-01T11:16:52Z</cp:lastPrinted>
  <dcterms:created xsi:type="dcterms:W3CDTF">2018-10-01T09:51:43Z</dcterms:created>
  <dcterms:modified xsi:type="dcterms:W3CDTF">2024-11-12T10:35:49Z</dcterms:modified>
</cp:coreProperties>
</file>